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51206400" cy="288036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18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22" d="100"/>
          <a:sy n="22" d="100"/>
        </p:scale>
        <p:origin x="408" y="66"/>
      </p:cViewPr>
      <p:guideLst>
        <p:guide orient="horz" pos="171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98AFE0-BDCC-4C1E-B6A8-138301B229A2}" type="datetimeFigureOut">
              <a:rPr lang="ko-KR" altLang="en-US" smtClean="0"/>
              <a:t>2026-04-21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61CB7C-C822-4EA4-9F4F-477185456B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7445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94181"/>
            <a:ext cx="7772400" cy="116901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090428"/>
            <a:ext cx="6400800" cy="13937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3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27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9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54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17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81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449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085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504506"/>
            <a:ext cx="7772400" cy="1083165"/>
          </a:xfrm>
        </p:spPr>
        <p:txBody>
          <a:bodyPr anchor="t"/>
          <a:lstStyle>
            <a:lvl1pPr algn="l">
              <a:defRPr sz="3181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11510"/>
            <a:ext cx="7772400" cy="1192996"/>
          </a:xfrm>
        </p:spPr>
        <p:txBody>
          <a:bodyPr anchor="b"/>
          <a:lstStyle>
            <a:lvl1pPr marL="0" indent="0">
              <a:buNone/>
              <a:defRPr sz="1590">
                <a:solidFill>
                  <a:schemeClr val="tx1">
                    <a:tint val="75000"/>
                  </a:schemeClr>
                </a:solidFill>
              </a:defRPr>
            </a:lvl1pPr>
            <a:lvl2pPr marL="363565" indent="0">
              <a:buNone/>
              <a:defRPr sz="1431">
                <a:solidFill>
                  <a:schemeClr val="tx1">
                    <a:tint val="75000"/>
                  </a:schemeClr>
                </a:solidFill>
              </a:defRPr>
            </a:lvl2pPr>
            <a:lvl3pPr marL="727131" indent="0">
              <a:buNone/>
              <a:defRPr sz="1272">
                <a:solidFill>
                  <a:schemeClr val="tx1">
                    <a:tint val="75000"/>
                  </a:schemeClr>
                </a:solidFill>
              </a:defRPr>
            </a:lvl3pPr>
            <a:lvl4pPr marL="1090696" indent="0">
              <a:buNone/>
              <a:defRPr sz="1113">
                <a:solidFill>
                  <a:schemeClr val="tx1">
                    <a:tint val="75000"/>
                  </a:schemeClr>
                </a:solidFill>
              </a:defRPr>
            </a:lvl4pPr>
            <a:lvl5pPr marL="1454262" indent="0">
              <a:buNone/>
              <a:defRPr sz="1113">
                <a:solidFill>
                  <a:schemeClr val="tx1">
                    <a:tint val="75000"/>
                  </a:schemeClr>
                </a:solidFill>
              </a:defRPr>
            </a:lvl5pPr>
            <a:lvl6pPr marL="1817827" indent="0">
              <a:buNone/>
              <a:defRPr sz="1113">
                <a:solidFill>
                  <a:schemeClr val="tx1">
                    <a:tint val="75000"/>
                  </a:schemeClr>
                </a:solidFill>
              </a:defRPr>
            </a:lvl6pPr>
            <a:lvl7pPr marL="2181393" indent="0">
              <a:buNone/>
              <a:defRPr sz="1113">
                <a:solidFill>
                  <a:schemeClr val="tx1">
                    <a:tint val="75000"/>
                  </a:schemeClr>
                </a:solidFill>
              </a:defRPr>
            </a:lvl7pPr>
            <a:lvl8pPr marL="2544958" indent="0">
              <a:buNone/>
              <a:defRPr sz="1113">
                <a:solidFill>
                  <a:schemeClr val="tx1">
                    <a:tint val="75000"/>
                  </a:schemeClr>
                </a:solidFill>
              </a:defRPr>
            </a:lvl8pPr>
            <a:lvl9pPr marL="2908524" indent="0">
              <a:buNone/>
              <a:defRPr sz="111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72530"/>
            <a:ext cx="4038600" cy="3599188"/>
          </a:xfrm>
        </p:spPr>
        <p:txBody>
          <a:bodyPr/>
          <a:lstStyle>
            <a:lvl1pPr>
              <a:defRPr sz="2227"/>
            </a:lvl1pPr>
            <a:lvl2pPr>
              <a:defRPr sz="1908"/>
            </a:lvl2pPr>
            <a:lvl3pPr>
              <a:defRPr sz="1590"/>
            </a:lvl3pPr>
            <a:lvl4pPr>
              <a:defRPr sz="1431"/>
            </a:lvl4pPr>
            <a:lvl5pPr>
              <a:defRPr sz="1431"/>
            </a:lvl5pPr>
            <a:lvl6pPr>
              <a:defRPr sz="1431"/>
            </a:lvl6pPr>
            <a:lvl7pPr>
              <a:defRPr sz="1431"/>
            </a:lvl7pPr>
            <a:lvl8pPr>
              <a:defRPr sz="1431"/>
            </a:lvl8pPr>
            <a:lvl9pPr>
              <a:defRPr sz="143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72530"/>
            <a:ext cx="4038600" cy="3599188"/>
          </a:xfrm>
        </p:spPr>
        <p:txBody>
          <a:bodyPr/>
          <a:lstStyle>
            <a:lvl1pPr>
              <a:defRPr sz="2227"/>
            </a:lvl1pPr>
            <a:lvl2pPr>
              <a:defRPr sz="1908"/>
            </a:lvl2pPr>
            <a:lvl3pPr>
              <a:defRPr sz="1590"/>
            </a:lvl3pPr>
            <a:lvl4pPr>
              <a:defRPr sz="1431"/>
            </a:lvl4pPr>
            <a:lvl5pPr>
              <a:defRPr sz="1431"/>
            </a:lvl5pPr>
            <a:lvl6pPr>
              <a:defRPr sz="1431"/>
            </a:lvl6pPr>
            <a:lvl7pPr>
              <a:defRPr sz="1431"/>
            </a:lvl7pPr>
            <a:lvl8pPr>
              <a:defRPr sz="1431"/>
            </a:lvl8pPr>
            <a:lvl9pPr>
              <a:defRPr sz="143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20770"/>
            <a:ext cx="4040188" cy="508759"/>
          </a:xfrm>
        </p:spPr>
        <p:txBody>
          <a:bodyPr anchor="b"/>
          <a:lstStyle>
            <a:lvl1pPr marL="0" indent="0">
              <a:buNone/>
              <a:defRPr sz="1908" b="1"/>
            </a:lvl1pPr>
            <a:lvl2pPr marL="363565" indent="0">
              <a:buNone/>
              <a:defRPr sz="1590" b="1"/>
            </a:lvl2pPr>
            <a:lvl3pPr marL="727131" indent="0">
              <a:buNone/>
              <a:defRPr sz="1431" b="1"/>
            </a:lvl3pPr>
            <a:lvl4pPr marL="1090696" indent="0">
              <a:buNone/>
              <a:defRPr sz="1272" b="1"/>
            </a:lvl4pPr>
            <a:lvl5pPr marL="1454262" indent="0">
              <a:buNone/>
              <a:defRPr sz="1272" b="1"/>
            </a:lvl5pPr>
            <a:lvl6pPr marL="1817827" indent="0">
              <a:buNone/>
              <a:defRPr sz="1272" b="1"/>
            </a:lvl6pPr>
            <a:lvl7pPr marL="2181393" indent="0">
              <a:buNone/>
              <a:defRPr sz="1272" b="1"/>
            </a:lvl7pPr>
            <a:lvl8pPr marL="2544958" indent="0">
              <a:buNone/>
              <a:defRPr sz="1272" b="1"/>
            </a:lvl8pPr>
            <a:lvl9pPr marL="2908524" indent="0">
              <a:buNone/>
              <a:defRPr sz="127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729529"/>
            <a:ext cx="4040188" cy="3142188"/>
          </a:xfrm>
        </p:spPr>
        <p:txBody>
          <a:bodyPr/>
          <a:lstStyle>
            <a:lvl1pPr>
              <a:defRPr sz="1908"/>
            </a:lvl1pPr>
            <a:lvl2pPr>
              <a:defRPr sz="1590"/>
            </a:lvl2pPr>
            <a:lvl3pPr>
              <a:defRPr sz="1431"/>
            </a:lvl3pPr>
            <a:lvl4pPr>
              <a:defRPr sz="1272"/>
            </a:lvl4pPr>
            <a:lvl5pPr>
              <a:defRPr sz="1272"/>
            </a:lvl5pPr>
            <a:lvl6pPr>
              <a:defRPr sz="1272"/>
            </a:lvl6pPr>
            <a:lvl7pPr>
              <a:defRPr sz="1272"/>
            </a:lvl7pPr>
            <a:lvl8pPr>
              <a:defRPr sz="1272"/>
            </a:lvl8pPr>
            <a:lvl9pPr>
              <a:defRPr sz="127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220770"/>
            <a:ext cx="4041775" cy="508759"/>
          </a:xfrm>
        </p:spPr>
        <p:txBody>
          <a:bodyPr anchor="b"/>
          <a:lstStyle>
            <a:lvl1pPr marL="0" indent="0">
              <a:buNone/>
              <a:defRPr sz="1908" b="1"/>
            </a:lvl1pPr>
            <a:lvl2pPr marL="363565" indent="0">
              <a:buNone/>
              <a:defRPr sz="1590" b="1"/>
            </a:lvl2pPr>
            <a:lvl3pPr marL="727131" indent="0">
              <a:buNone/>
              <a:defRPr sz="1431" b="1"/>
            </a:lvl3pPr>
            <a:lvl4pPr marL="1090696" indent="0">
              <a:buNone/>
              <a:defRPr sz="1272" b="1"/>
            </a:lvl4pPr>
            <a:lvl5pPr marL="1454262" indent="0">
              <a:buNone/>
              <a:defRPr sz="1272" b="1"/>
            </a:lvl5pPr>
            <a:lvl6pPr marL="1817827" indent="0">
              <a:buNone/>
              <a:defRPr sz="1272" b="1"/>
            </a:lvl6pPr>
            <a:lvl7pPr marL="2181393" indent="0">
              <a:buNone/>
              <a:defRPr sz="1272" b="1"/>
            </a:lvl7pPr>
            <a:lvl8pPr marL="2544958" indent="0">
              <a:buNone/>
              <a:defRPr sz="1272" b="1"/>
            </a:lvl8pPr>
            <a:lvl9pPr marL="2908524" indent="0">
              <a:buNone/>
              <a:defRPr sz="1272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729529"/>
            <a:ext cx="4041775" cy="3142188"/>
          </a:xfrm>
        </p:spPr>
        <p:txBody>
          <a:bodyPr/>
          <a:lstStyle>
            <a:lvl1pPr>
              <a:defRPr sz="1908"/>
            </a:lvl1pPr>
            <a:lvl2pPr>
              <a:defRPr sz="1590"/>
            </a:lvl2pPr>
            <a:lvl3pPr>
              <a:defRPr sz="1431"/>
            </a:lvl3pPr>
            <a:lvl4pPr>
              <a:defRPr sz="1272"/>
            </a:lvl4pPr>
            <a:lvl5pPr>
              <a:defRPr sz="1272"/>
            </a:lvl5pPr>
            <a:lvl6pPr>
              <a:defRPr sz="1272"/>
            </a:lvl6pPr>
            <a:lvl7pPr>
              <a:defRPr sz="1272"/>
            </a:lvl7pPr>
            <a:lvl8pPr>
              <a:defRPr sz="1272"/>
            </a:lvl8pPr>
            <a:lvl9pPr>
              <a:defRPr sz="127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17138"/>
            <a:ext cx="3008313" cy="924099"/>
          </a:xfrm>
        </p:spPr>
        <p:txBody>
          <a:bodyPr anchor="b"/>
          <a:lstStyle>
            <a:lvl1pPr algn="l">
              <a:defRPr sz="159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17139"/>
            <a:ext cx="5111750" cy="4654579"/>
          </a:xfrm>
        </p:spPr>
        <p:txBody>
          <a:bodyPr/>
          <a:lstStyle>
            <a:lvl1pPr>
              <a:defRPr sz="2545"/>
            </a:lvl1pPr>
            <a:lvl2pPr>
              <a:defRPr sz="2227"/>
            </a:lvl2pPr>
            <a:lvl3pPr>
              <a:defRPr sz="1908"/>
            </a:lvl3pPr>
            <a:lvl4pPr>
              <a:defRPr sz="1590"/>
            </a:lvl4pPr>
            <a:lvl5pPr>
              <a:defRPr sz="1590"/>
            </a:lvl5pPr>
            <a:lvl6pPr>
              <a:defRPr sz="1590"/>
            </a:lvl6pPr>
            <a:lvl7pPr>
              <a:defRPr sz="1590"/>
            </a:lvl7pPr>
            <a:lvl8pPr>
              <a:defRPr sz="1590"/>
            </a:lvl8pPr>
            <a:lvl9pPr>
              <a:defRPr sz="159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41237"/>
            <a:ext cx="3008313" cy="3730481"/>
          </a:xfrm>
        </p:spPr>
        <p:txBody>
          <a:bodyPr/>
          <a:lstStyle>
            <a:lvl1pPr marL="0" indent="0">
              <a:buNone/>
              <a:defRPr sz="1113"/>
            </a:lvl1pPr>
            <a:lvl2pPr marL="363565" indent="0">
              <a:buNone/>
              <a:defRPr sz="954"/>
            </a:lvl2pPr>
            <a:lvl3pPr marL="727131" indent="0">
              <a:buNone/>
              <a:defRPr sz="795"/>
            </a:lvl3pPr>
            <a:lvl4pPr marL="1090696" indent="0">
              <a:buNone/>
              <a:defRPr sz="716"/>
            </a:lvl4pPr>
            <a:lvl5pPr marL="1454262" indent="0">
              <a:buNone/>
              <a:defRPr sz="716"/>
            </a:lvl5pPr>
            <a:lvl6pPr marL="1817827" indent="0">
              <a:buNone/>
              <a:defRPr sz="716"/>
            </a:lvl6pPr>
            <a:lvl7pPr marL="2181393" indent="0">
              <a:buNone/>
              <a:defRPr sz="716"/>
            </a:lvl7pPr>
            <a:lvl8pPr marL="2544958" indent="0">
              <a:buNone/>
              <a:defRPr sz="716"/>
            </a:lvl8pPr>
            <a:lvl9pPr marL="2908524" indent="0">
              <a:buNone/>
              <a:defRPr sz="716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817588"/>
            <a:ext cx="5486400" cy="450688"/>
          </a:xfrm>
        </p:spPr>
        <p:txBody>
          <a:bodyPr anchor="b"/>
          <a:lstStyle>
            <a:lvl1pPr algn="l">
              <a:defRPr sz="159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87298"/>
            <a:ext cx="5486400" cy="3272218"/>
          </a:xfrm>
        </p:spPr>
        <p:txBody>
          <a:bodyPr/>
          <a:lstStyle>
            <a:lvl1pPr marL="0" indent="0">
              <a:buNone/>
              <a:defRPr sz="2545"/>
            </a:lvl1pPr>
            <a:lvl2pPr marL="363565" indent="0">
              <a:buNone/>
              <a:defRPr sz="2227"/>
            </a:lvl2pPr>
            <a:lvl3pPr marL="727131" indent="0">
              <a:buNone/>
              <a:defRPr sz="1908"/>
            </a:lvl3pPr>
            <a:lvl4pPr marL="1090696" indent="0">
              <a:buNone/>
              <a:defRPr sz="1590"/>
            </a:lvl4pPr>
            <a:lvl5pPr marL="1454262" indent="0">
              <a:buNone/>
              <a:defRPr sz="1590"/>
            </a:lvl5pPr>
            <a:lvl6pPr marL="1817827" indent="0">
              <a:buNone/>
              <a:defRPr sz="1590"/>
            </a:lvl6pPr>
            <a:lvl7pPr marL="2181393" indent="0">
              <a:buNone/>
              <a:defRPr sz="1590"/>
            </a:lvl7pPr>
            <a:lvl8pPr marL="2544958" indent="0">
              <a:buNone/>
              <a:defRPr sz="1590"/>
            </a:lvl8pPr>
            <a:lvl9pPr marL="2908524" indent="0">
              <a:buNone/>
              <a:defRPr sz="159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268276"/>
            <a:ext cx="5486400" cy="640052"/>
          </a:xfrm>
        </p:spPr>
        <p:txBody>
          <a:bodyPr/>
          <a:lstStyle>
            <a:lvl1pPr marL="0" indent="0">
              <a:buNone/>
              <a:defRPr sz="1113"/>
            </a:lvl1pPr>
            <a:lvl2pPr marL="363565" indent="0">
              <a:buNone/>
              <a:defRPr sz="954"/>
            </a:lvl2pPr>
            <a:lvl3pPr marL="727131" indent="0">
              <a:buNone/>
              <a:defRPr sz="795"/>
            </a:lvl3pPr>
            <a:lvl4pPr marL="1090696" indent="0">
              <a:buNone/>
              <a:defRPr sz="716"/>
            </a:lvl4pPr>
            <a:lvl5pPr marL="1454262" indent="0">
              <a:buNone/>
              <a:defRPr sz="716"/>
            </a:lvl5pPr>
            <a:lvl6pPr marL="1817827" indent="0">
              <a:buNone/>
              <a:defRPr sz="716"/>
            </a:lvl6pPr>
            <a:lvl7pPr marL="2181393" indent="0">
              <a:buNone/>
              <a:defRPr sz="716"/>
            </a:lvl7pPr>
            <a:lvl8pPr marL="2544958" indent="0">
              <a:buNone/>
              <a:defRPr sz="716"/>
            </a:lvl8pPr>
            <a:lvl9pPr marL="2908524" indent="0">
              <a:buNone/>
              <a:defRPr sz="716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18401"/>
            <a:ext cx="2057400" cy="46533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18401"/>
            <a:ext cx="6019800" cy="46533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18401"/>
            <a:ext cx="8229600" cy="908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2530"/>
            <a:ext cx="8229600" cy="3599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054770"/>
            <a:ext cx="2133600" cy="2903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054770"/>
            <a:ext cx="2895600" cy="2903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054770"/>
            <a:ext cx="2133600" cy="2903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5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27131" rtl="0" eaLnBrk="1" latinLnBrk="0" hangingPunct="1">
        <a:spcBef>
          <a:spcPct val="0"/>
        </a:spcBef>
        <a:buNone/>
        <a:defRPr sz="34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2674" indent="-272674" algn="l" defTabSz="727131" rtl="0" eaLnBrk="1" latinLnBrk="0" hangingPunct="1">
        <a:spcBef>
          <a:spcPct val="20000"/>
        </a:spcBef>
        <a:buFont typeface="Arial" pitchFamily="34" charset="0"/>
        <a:buChar char="•"/>
        <a:defRPr sz="2545" kern="1200">
          <a:solidFill>
            <a:schemeClr val="tx1"/>
          </a:solidFill>
          <a:latin typeface="+mn-lt"/>
          <a:ea typeface="+mn-ea"/>
          <a:cs typeface="+mn-cs"/>
        </a:defRPr>
      </a:lvl1pPr>
      <a:lvl2pPr marL="590794" indent="-227228" algn="l" defTabSz="727131" rtl="0" eaLnBrk="1" latinLnBrk="0" hangingPunct="1">
        <a:spcBef>
          <a:spcPct val="20000"/>
        </a:spcBef>
        <a:buFont typeface="Arial" pitchFamily="34" charset="0"/>
        <a:buChar char="–"/>
        <a:defRPr sz="2227" kern="1200">
          <a:solidFill>
            <a:schemeClr val="tx1"/>
          </a:solidFill>
          <a:latin typeface="+mn-lt"/>
          <a:ea typeface="+mn-ea"/>
          <a:cs typeface="+mn-cs"/>
        </a:defRPr>
      </a:lvl2pPr>
      <a:lvl3pPr marL="908914" indent="-181783" algn="l" defTabSz="727131" rtl="0" eaLnBrk="1" latinLnBrk="0" hangingPunct="1">
        <a:spcBef>
          <a:spcPct val="20000"/>
        </a:spcBef>
        <a:buFont typeface="Arial" pitchFamily="34" charset="0"/>
        <a:buChar char="•"/>
        <a:defRPr sz="1908" kern="1200">
          <a:solidFill>
            <a:schemeClr val="tx1"/>
          </a:solidFill>
          <a:latin typeface="+mn-lt"/>
          <a:ea typeface="+mn-ea"/>
          <a:cs typeface="+mn-cs"/>
        </a:defRPr>
      </a:lvl3pPr>
      <a:lvl4pPr marL="1272479" indent="-181783" algn="l" defTabSz="727131" rtl="0" eaLnBrk="1" latinLnBrk="0" hangingPunct="1">
        <a:spcBef>
          <a:spcPct val="20000"/>
        </a:spcBef>
        <a:buFont typeface="Arial" pitchFamily="34" charset="0"/>
        <a:buChar char="–"/>
        <a:defRPr sz="1590" kern="1200">
          <a:solidFill>
            <a:schemeClr val="tx1"/>
          </a:solidFill>
          <a:latin typeface="+mn-lt"/>
          <a:ea typeface="+mn-ea"/>
          <a:cs typeface="+mn-cs"/>
        </a:defRPr>
      </a:lvl4pPr>
      <a:lvl5pPr marL="1636044" indent="-181783" algn="l" defTabSz="727131" rtl="0" eaLnBrk="1" latinLnBrk="0" hangingPunct="1">
        <a:spcBef>
          <a:spcPct val="20000"/>
        </a:spcBef>
        <a:buFont typeface="Arial" pitchFamily="34" charset="0"/>
        <a:buChar char="»"/>
        <a:defRPr sz="1590" kern="1200">
          <a:solidFill>
            <a:schemeClr val="tx1"/>
          </a:solidFill>
          <a:latin typeface="+mn-lt"/>
          <a:ea typeface="+mn-ea"/>
          <a:cs typeface="+mn-cs"/>
        </a:defRPr>
      </a:lvl5pPr>
      <a:lvl6pPr marL="1999610" indent="-181783" algn="l" defTabSz="727131" rtl="0" eaLnBrk="1" latinLnBrk="0" hangingPunct="1">
        <a:spcBef>
          <a:spcPct val="20000"/>
        </a:spcBef>
        <a:buFont typeface="Arial" pitchFamily="34" charset="0"/>
        <a:buChar char="•"/>
        <a:defRPr sz="1590" kern="1200">
          <a:solidFill>
            <a:schemeClr val="tx1"/>
          </a:solidFill>
          <a:latin typeface="+mn-lt"/>
          <a:ea typeface="+mn-ea"/>
          <a:cs typeface="+mn-cs"/>
        </a:defRPr>
      </a:lvl6pPr>
      <a:lvl7pPr marL="2363175" indent="-181783" algn="l" defTabSz="727131" rtl="0" eaLnBrk="1" latinLnBrk="0" hangingPunct="1">
        <a:spcBef>
          <a:spcPct val="20000"/>
        </a:spcBef>
        <a:buFont typeface="Arial" pitchFamily="34" charset="0"/>
        <a:buChar char="•"/>
        <a:defRPr sz="1590" kern="1200">
          <a:solidFill>
            <a:schemeClr val="tx1"/>
          </a:solidFill>
          <a:latin typeface="+mn-lt"/>
          <a:ea typeface="+mn-ea"/>
          <a:cs typeface="+mn-cs"/>
        </a:defRPr>
      </a:lvl7pPr>
      <a:lvl8pPr marL="2726741" indent="-181783" algn="l" defTabSz="727131" rtl="0" eaLnBrk="1" latinLnBrk="0" hangingPunct="1">
        <a:spcBef>
          <a:spcPct val="20000"/>
        </a:spcBef>
        <a:buFont typeface="Arial" pitchFamily="34" charset="0"/>
        <a:buChar char="•"/>
        <a:defRPr sz="1590" kern="1200">
          <a:solidFill>
            <a:schemeClr val="tx1"/>
          </a:solidFill>
          <a:latin typeface="+mn-lt"/>
          <a:ea typeface="+mn-ea"/>
          <a:cs typeface="+mn-cs"/>
        </a:defRPr>
      </a:lvl8pPr>
      <a:lvl9pPr marL="3090306" indent="-181783" algn="l" defTabSz="727131" rtl="0" eaLnBrk="1" latinLnBrk="0" hangingPunct="1">
        <a:spcBef>
          <a:spcPct val="20000"/>
        </a:spcBef>
        <a:buFont typeface="Arial" pitchFamily="34" charset="0"/>
        <a:buChar char="•"/>
        <a:defRPr sz="15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7131" rtl="0" eaLnBrk="1" latinLnBrk="0" hangingPunct="1">
        <a:defRPr sz="1431" kern="1200">
          <a:solidFill>
            <a:schemeClr val="tx1"/>
          </a:solidFill>
          <a:latin typeface="+mn-lt"/>
          <a:ea typeface="+mn-ea"/>
          <a:cs typeface="+mn-cs"/>
        </a:defRPr>
      </a:lvl1pPr>
      <a:lvl2pPr marL="363565" algn="l" defTabSz="727131" rtl="0" eaLnBrk="1" latinLnBrk="0" hangingPunct="1">
        <a:defRPr sz="1431" kern="1200">
          <a:solidFill>
            <a:schemeClr val="tx1"/>
          </a:solidFill>
          <a:latin typeface="+mn-lt"/>
          <a:ea typeface="+mn-ea"/>
          <a:cs typeface="+mn-cs"/>
        </a:defRPr>
      </a:lvl2pPr>
      <a:lvl3pPr marL="727131" algn="l" defTabSz="727131" rtl="0" eaLnBrk="1" latinLnBrk="0" hangingPunct="1">
        <a:defRPr sz="1431" kern="1200">
          <a:solidFill>
            <a:schemeClr val="tx1"/>
          </a:solidFill>
          <a:latin typeface="+mn-lt"/>
          <a:ea typeface="+mn-ea"/>
          <a:cs typeface="+mn-cs"/>
        </a:defRPr>
      </a:lvl3pPr>
      <a:lvl4pPr marL="1090696" algn="l" defTabSz="727131" rtl="0" eaLnBrk="1" latinLnBrk="0" hangingPunct="1">
        <a:defRPr sz="1431" kern="1200">
          <a:solidFill>
            <a:schemeClr val="tx1"/>
          </a:solidFill>
          <a:latin typeface="+mn-lt"/>
          <a:ea typeface="+mn-ea"/>
          <a:cs typeface="+mn-cs"/>
        </a:defRPr>
      </a:lvl4pPr>
      <a:lvl5pPr marL="1454262" algn="l" defTabSz="727131" rtl="0" eaLnBrk="1" latinLnBrk="0" hangingPunct="1">
        <a:defRPr sz="1431" kern="1200">
          <a:solidFill>
            <a:schemeClr val="tx1"/>
          </a:solidFill>
          <a:latin typeface="+mn-lt"/>
          <a:ea typeface="+mn-ea"/>
          <a:cs typeface="+mn-cs"/>
        </a:defRPr>
      </a:lvl5pPr>
      <a:lvl6pPr marL="1817827" algn="l" defTabSz="727131" rtl="0" eaLnBrk="1" latinLnBrk="0" hangingPunct="1">
        <a:defRPr sz="1431" kern="1200">
          <a:solidFill>
            <a:schemeClr val="tx1"/>
          </a:solidFill>
          <a:latin typeface="+mn-lt"/>
          <a:ea typeface="+mn-ea"/>
          <a:cs typeface="+mn-cs"/>
        </a:defRPr>
      </a:lvl6pPr>
      <a:lvl7pPr marL="2181393" algn="l" defTabSz="727131" rtl="0" eaLnBrk="1" latinLnBrk="0" hangingPunct="1">
        <a:defRPr sz="1431" kern="1200">
          <a:solidFill>
            <a:schemeClr val="tx1"/>
          </a:solidFill>
          <a:latin typeface="+mn-lt"/>
          <a:ea typeface="+mn-ea"/>
          <a:cs typeface="+mn-cs"/>
        </a:defRPr>
      </a:lvl7pPr>
      <a:lvl8pPr marL="2544958" algn="l" defTabSz="727131" rtl="0" eaLnBrk="1" latinLnBrk="0" hangingPunct="1">
        <a:defRPr sz="1431" kern="1200">
          <a:solidFill>
            <a:schemeClr val="tx1"/>
          </a:solidFill>
          <a:latin typeface="+mn-lt"/>
          <a:ea typeface="+mn-ea"/>
          <a:cs typeface="+mn-cs"/>
        </a:defRPr>
      </a:lvl8pPr>
      <a:lvl9pPr marL="2908524" algn="l" defTabSz="727131" rtl="0" eaLnBrk="1" latinLnBrk="0" hangingPunct="1">
        <a:defRPr sz="143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6000"/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45FFF983-42F8-4D45-A810-9272B60611E6}"/>
              </a:ext>
            </a:extLst>
          </p:cNvPr>
          <p:cNvSpPr/>
          <p:nvPr/>
        </p:nvSpPr>
        <p:spPr>
          <a:xfrm>
            <a:off x="3888684" y="2460522"/>
            <a:ext cx="43429031" cy="23882555"/>
          </a:xfrm>
          <a:prstGeom prst="roundRect">
            <a:avLst>
              <a:gd name="adj" fmla="val 4182"/>
            </a:avLst>
          </a:prstGeom>
          <a:solidFill>
            <a:schemeClr val="accent6">
              <a:lumMod val="40000"/>
              <a:lumOff val="60000"/>
              <a:alpha val="13000"/>
            </a:schemeClr>
          </a:solidFill>
          <a:ln>
            <a:noFill/>
          </a:ln>
          <a:effectLst>
            <a:outerShdw blurRad="50800" dist="50800" dir="5400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" name="Group 7"/>
          <p:cNvGrpSpPr/>
          <p:nvPr/>
        </p:nvGrpSpPr>
        <p:grpSpPr>
          <a:xfrm>
            <a:off x="1718231925" y="1707746463"/>
            <a:ext cx="1707746463" cy="1707746463"/>
            <a:chOff x="1718231925" y="1707746463"/>
            <a:chExt cx="1707746463" cy="1707746463"/>
          </a:xfrm>
        </p:grpSpPr>
      </p:grpSp>
      <p:graphicFrame>
        <p:nvGraphicFramePr>
          <p:cNvPr id="10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8372718"/>
              </p:ext>
            </p:extLst>
          </p:nvPr>
        </p:nvGraphicFramePr>
        <p:xfrm>
          <a:off x="7505005" y="8035780"/>
          <a:ext cx="37405116" cy="13762394"/>
        </p:xfrm>
        <a:graphic>
          <a:graphicData uri="http://schemas.openxmlformats.org/drawingml/2006/table">
            <a:tbl>
              <a:tblPr/>
              <a:tblGrid>
                <a:gridCol w="93512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12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512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512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00918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5200" b="0" i="0" u="none" strike="noStrike">
                          <a:solidFill>
                            <a:schemeClr val="tx1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품</a:t>
                      </a:r>
                      <a:r>
                        <a:rPr lang="en-US" sz="5200" b="0" i="0" u="none" strike="noStrike">
                          <a:solidFill>
                            <a:schemeClr val="tx1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 </a:t>
                      </a:r>
                      <a:r>
                        <a:rPr lang="ko-KR" sz="5200" b="0" i="0" u="none" strike="noStrike">
                          <a:solidFill>
                            <a:schemeClr val="tx1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명</a:t>
                      </a:r>
                      <a:endParaRPr lang="en-US" sz="5200">
                        <a:solidFill>
                          <a:schemeClr val="tx1"/>
                        </a:solidFill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5200" b="0" i="0" u="none" strike="noStrike">
                          <a:solidFill>
                            <a:schemeClr val="tx1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규</a:t>
                      </a:r>
                      <a:r>
                        <a:rPr lang="en-US" sz="5200" b="0" i="0" u="none" strike="noStrike">
                          <a:solidFill>
                            <a:schemeClr val="tx1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 </a:t>
                      </a:r>
                      <a:r>
                        <a:rPr lang="ko-KR" sz="5200" b="0" i="0" u="none" strike="noStrike">
                          <a:solidFill>
                            <a:schemeClr val="tx1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격</a:t>
                      </a:r>
                      <a:endParaRPr lang="en-US" sz="5200">
                        <a:solidFill>
                          <a:schemeClr val="tx1"/>
                        </a:solidFill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5200" b="0" i="0" u="none" strike="noStrike">
                          <a:solidFill>
                            <a:schemeClr val="tx1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정</a:t>
                      </a:r>
                      <a:r>
                        <a:rPr lang="en-US" sz="5200" b="0" i="0" u="none" strike="noStrike">
                          <a:solidFill>
                            <a:schemeClr val="tx1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 </a:t>
                      </a:r>
                      <a:r>
                        <a:rPr lang="ko-KR" sz="5200" b="0" i="0" u="none" strike="noStrike">
                          <a:solidFill>
                            <a:schemeClr val="tx1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상</a:t>
                      </a:r>
                      <a:r>
                        <a:rPr lang="en-US" sz="5200" b="0" i="0" u="none" strike="noStrike">
                          <a:solidFill>
                            <a:schemeClr val="tx1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 </a:t>
                      </a:r>
                      <a:r>
                        <a:rPr lang="ko-KR" sz="5200" b="0" i="0" u="none" strike="noStrike">
                          <a:solidFill>
                            <a:schemeClr val="tx1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가</a:t>
                      </a:r>
                      <a:endParaRPr lang="en-US" sz="5200">
                        <a:solidFill>
                          <a:schemeClr val="tx1"/>
                        </a:solidFill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5200" b="0" i="0" u="none" strike="noStrike">
                          <a:solidFill>
                            <a:srgbClr val="FF0000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10% </a:t>
                      </a:r>
                      <a:r>
                        <a:rPr lang="ko-KR" sz="5200" b="0" i="0" u="none" strike="noStrike">
                          <a:solidFill>
                            <a:srgbClr val="FF0000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할인가</a:t>
                      </a:r>
                      <a:endParaRPr lang="en-US" sz="5200">
                        <a:solidFill>
                          <a:srgbClr val="FF0000"/>
                        </a:solidFill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0918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경 옥 고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단지 </a:t>
                      </a:r>
                      <a:r>
                        <a:rPr lang="en-US" altLang="ko-KR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/ 600g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250,000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solidFill>
                            <a:srgbClr val="FF0000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225,000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77282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경옥고연조엑스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박스 </a:t>
                      </a:r>
                      <a:r>
                        <a:rPr lang="en-US" altLang="ko-KR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/ 90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포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270,000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solidFill>
                            <a:srgbClr val="FF0000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243,000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77282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공진단원방</a:t>
                      </a:r>
                      <a:r>
                        <a:rPr lang="en-US" altLang="ko-KR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(5g)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세트 </a:t>
                      </a:r>
                      <a:r>
                        <a:rPr lang="en-US" altLang="ko-KR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/ 10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환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840,000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solidFill>
                            <a:srgbClr val="FF0000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756,000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77282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공진단원방</a:t>
                      </a:r>
                      <a:r>
                        <a:rPr lang="en-US" altLang="ko-KR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(4g)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세트 </a:t>
                      </a:r>
                      <a:r>
                        <a:rPr lang="en-US" altLang="ko-KR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/ 10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환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640,000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solidFill>
                            <a:srgbClr val="FF0000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576,000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77282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공진단홍삼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세트 </a:t>
                      </a:r>
                      <a:r>
                        <a:rPr lang="en-US" altLang="ko-KR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/ 10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환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440,000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solidFill>
                            <a:srgbClr val="FF0000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396,000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77282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용 옥 고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세트 </a:t>
                      </a:r>
                      <a:r>
                        <a:rPr lang="en-US" altLang="ko-KR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/ 30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환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195,000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solidFill>
                            <a:srgbClr val="FF0000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175,500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77282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익수영진고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세트 </a:t>
                      </a:r>
                      <a:r>
                        <a:rPr lang="en-US" altLang="ko-KR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/ 20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환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150,000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solidFill>
                            <a:srgbClr val="FF0000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135,000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96866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간장군</a:t>
                      </a:r>
                      <a:r>
                        <a:rPr lang="en-US" altLang="ko-KR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(5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병</a:t>
                      </a:r>
                      <a:r>
                        <a:rPr lang="en-US" altLang="ko-KR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)</a:t>
                      </a:r>
                    </a:p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(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대금음자가미방</a:t>
                      </a:r>
                      <a:r>
                        <a:rPr lang="en-US" altLang="ko-KR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)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세트 </a:t>
                      </a:r>
                      <a:r>
                        <a:rPr lang="en-US" altLang="ko-KR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/ 5</a:t>
                      </a:r>
                      <a:r>
                        <a:rPr lang="ko-KR" alt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병</a:t>
                      </a:r>
                      <a:endParaRPr lang="en-US" sz="4800">
                        <a:latin typeface="S-Core Dream 5 Medium" panose="020B0503030302020204" pitchFamily="34" charset="-127"/>
                        <a:ea typeface="S-Core Dream 5 Medium" panose="020B0503030302020204" pitchFamily="34" charset="-127"/>
                      </a:endParaRP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15,000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4800">
                          <a:solidFill>
                            <a:srgbClr val="FF0000"/>
                          </a:solidFill>
                          <a:latin typeface="S-Core Dream 5 Medium" panose="020B0503030302020204" pitchFamily="34" charset="-127"/>
                          <a:ea typeface="S-Core Dream 5 Medium" panose="020B0503030302020204" pitchFamily="34" charset="-127"/>
                        </a:rPr>
                        <a:t>13,500</a:t>
                      </a:r>
                    </a:p>
                  </a:txBody>
                  <a:tcPr marL="15149" marR="15149" marT="15149" marB="15149" anchor="ctr">
                    <a:lnL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394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pSp>
        <p:nvGrpSpPr>
          <p:cNvPr id="12" name="Group 12"/>
          <p:cNvGrpSpPr/>
          <p:nvPr/>
        </p:nvGrpSpPr>
        <p:grpSpPr>
          <a:xfrm>
            <a:off x="1718231925" y="1707746463"/>
            <a:ext cx="1707746463" cy="1707746463"/>
            <a:chOff x="1718231925" y="1707746463"/>
            <a:chExt cx="1707746463" cy="1707746463"/>
          </a:xfrm>
        </p:grpSpPr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95904" y="3534803"/>
            <a:ext cx="18108294" cy="1454319"/>
          </a:xfrm>
          <a:prstGeom prst="rect">
            <a:avLst/>
          </a:prstGeom>
          <a:effectLst>
            <a:outerShdw blurRad="46650" dist="99890" dir="2700000">
              <a:srgbClr val="000000">
                <a:alpha val="50000"/>
              </a:srgbClr>
            </a:outerShdw>
          </a:effectLst>
        </p:spPr>
      </p:pic>
      <p:grpSp>
        <p:nvGrpSpPr>
          <p:cNvPr id="14" name="Group 14"/>
          <p:cNvGrpSpPr/>
          <p:nvPr/>
        </p:nvGrpSpPr>
        <p:grpSpPr>
          <a:xfrm>
            <a:off x="1718231925" y="1707746463"/>
            <a:ext cx="1707746463" cy="1707746463"/>
            <a:chOff x="1718231925" y="1707746463"/>
            <a:chExt cx="1707746463" cy="1707746463"/>
          </a:xfrm>
        </p:grpSpPr>
      </p:grpSp>
      <p:sp>
        <p:nvSpPr>
          <p:cNvPr id="15" name="TextBox 15"/>
          <p:cNvSpPr txBox="1"/>
          <p:nvPr/>
        </p:nvSpPr>
        <p:spPr>
          <a:xfrm>
            <a:off x="20910354" y="3750475"/>
            <a:ext cx="10442820" cy="1272529"/>
          </a:xfrm>
          <a:prstGeom prst="rect">
            <a:avLst/>
          </a:prstGeom>
          <a:effectLst>
            <a:outerShdw dist="121153" dir="2700000">
              <a:srgbClr val="000000">
                <a:alpha val="40000"/>
              </a:srgbClr>
            </a:outerShdw>
          </a:effectLst>
        </p:spPr>
        <p:txBody>
          <a:bodyPr lIns="0" tIns="0" rIns="0" bIns="0" rtlCol="0" anchor="ctr"/>
          <a:lstStyle/>
          <a:p>
            <a:pPr lvl="0" algn="ctr"/>
            <a:r>
              <a:rPr lang="ko-KR" altLang="en-US" sz="7634" spc="-636">
                <a:solidFill>
                  <a:srgbClr val="FFFFFF"/>
                </a:solidFill>
                <a:ea typeface="S-Core Dream 6 Bold"/>
              </a:rPr>
              <a:t>상지대학교부속한방병원</a:t>
            </a: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17625" y="3645897"/>
            <a:ext cx="1292728" cy="1292728"/>
          </a:xfrm>
          <a:prstGeom prst="rect">
            <a:avLst/>
          </a:prstGeom>
          <a:effectLst>
            <a:outerShdw blurRad="36517" dist="88378" dir="2700000">
              <a:srgbClr val="000000">
                <a:alpha val="50000"/>
              </a:srgbClr>
            </a:outerShdw>
          </a:effectLst>
        </p:spPr>
      </p:pic>
      <p:grpSp>
        <p:nvGrpSpPr>
          <p:cNvPr id="17" name="Group 17"/>
          <p:cNvGrpSpPr/>
          <p:nvPr/>
        </p:nvGrpSpPr>
        <p:grpSpPr>
          <a:xfrm>
            <a:off x="1718231925" y="1707746463"/>
            <a:ext cx="1707746463" cy="1707746463"/>
            <a:chOff x="1718231925" y="1707746463"/>
            <a:chExt cx="1707746463" cy="1707746463"/>
          </a:xfrm>
        </p:grpSpPr>
      </p:grpSp>
      <p:pic>
        <p:nvPicPr>
          <p:cNvPr id="18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59541" y="21941031"/>
            <a:ext cx="22653042" cy="1888595"/>
          </a:xfrm>
          <a:prstGeom prst="rect">
            <a:avLst/>
          </a:prstGeom>
        </p:spPr>
      </p:pic>
      <p:sp>
        <p:nvSpPr>
          <p:cNvPr id="19" name="TextBox 19"/>
          <p:cNvSpPr txBox="1"/>
          <p:nvPr/>
        </p:nvSpPr>
        <p:spPr>
          <a:xfrm>
            <a:off x="16230921" y="22404871"/>
            <a:ext cx="18885951" cy="1030143"/>
          </a:xfrm>
          <a:prstGeom prst="rect">
            <a:avLst/>
          </a:prstGeom>
          <a:effectLst>
            <a:outerShdw dist="54462" dir="2700000">
              <a:srgbClr val="000000">
                <a:alpha val="40000"/>
              </a:srgbClr>
            </a:outerShdw>
          </a:effectLst>
        </p:spPr>
        <p:txBody>
          <a:bodyPr lIns="0" tIns="0" rIns="0" bIns="0" rtlCol="0" anchor="ctr"/>
          <a:lstStyle/>
          <a:p>
            <a:pPr lvl="0" algn="ctr">
              <a:lnSpc>
                <a:spcPct val="113710"/>
              </a:lnSpc>
            </a:pPr>
            <a:r>
              <a:rPr lang="ko-KR" altLang="en-US" sz="6362" spc="159">
                <a:solidFill>
                  <a:srgbClr val="F9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할인기간</a:t>
            </a:r>
            <a:r>
              <a:rPr lang="en-US" sz="6362" spc="159">
                <a:solidFill>
                  <a:srgbClr val="F9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: 2026.04.13.(</a:t>
            </a:r>
            <a:r>
              <a:rPr lang="ko-KR" altLang="en-US" sz="6362" spc="159">
                <a:solidFill>
                  <a:srgbClr val="F9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월</a:t>
            </a:r>
            <a:r>
              <a:rPr lang="en-US" sz="6362" spc="159">
                <a:solidFill>
                  <a:srgbClr val="F9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 ~ 2026.05.09.(</a:t>
            </a:r>
            <a:r>
              <a:rPr lang="ko-KR" altLang="en-US" sz="6362" spc="159">
                <a:solidFill>
                  <a:srgbClr val="F9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토</a:t>
            </a:r>
            <a:r>
              <a:rPr lang="en-US" sz="6362" spc="159">
                <a:solidFill>
                  <a:srgbClr val="F9000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)</a:t>
            </a:r>
          </a:p>
        </p:txBody>
      </p:sp>
      <p:sp>
        <p:nvSpPr>
          <p:cNvPr id="21" name="TextBox 15">
            <a:extLst>
              <a:ext uri="{FF2B5EF4-FFF2-40B4-BE49-F238E27FC236}">
                <a16:creationId xmlns:a16="http://schemas.microsoft.com/office/drawing/2014/main" id="{6AF0EAE0-2D9D-4733-A0B0-6B2E54A8CA76}"/>
              </a:ext>
            </a:extLst>
          </p:cNvPr>
          <p:cNvSpPr txBox="1"/>
          <p:nvPr/>
        </p:nvSpPr>
        <p:spPr>
          <a:xfrm>
            <a:off x="16395905" y="5468846"/>
            <a:ext cx="18209288" cy="1272529"/>
          </a:xfrm>
          <a:prstGeom prst="rect">
            <a:avLst/>
          </a:prstGeom>
          <a:effectLst>
            <a:outerShdw dist="121153" dir="2700000">
              <a:srgbClr val="000000">
                <a:alpha val="40000"/>
              </a:srgbClr>
            </a:outerShdw>
          </a:effectLst>
        </p:spPr>
        <p:txBody>
          <a:bodyPr lIns="0" tIns="0" rIns="0" bIns="0" rtlCol="0" anchor="ctr"/>
          <a:lstStyle/>
          <a:p>
            <a:pPr lvl="0" algn="ctr">
              <a:lnSpc>
                <a:spcPct val="150000"/>
              </a:lnSpc>
            </a:pPr>
            <a:r>
              <a:rPr lang="ko-KR" altLang="en-US" sz="9145" spc="-636">
                <a:ea typeface="S-Core Dream 6 Bold"/>
              </a:rPr>
              <a:t>가정의 달 맞이 명품 한약 </a:t>
            </a:r>
            <a:r>
              <a:rPr lang="ko-KR" altLang="en-US" sz="9145" spc="-636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a typeface="S-Core Dream 6 Bold"/>
              </a:rPr>
              <a:t>할인</a:t>
            </a:r>
            <a:r>
              <a:rPr lang="ko-KR" altLang="en-US" sz="9145" spc="-636">
                <a:ea typeface="S-Core Dream 6 Bold"/>
              </a:rPr>
              <a:t> 안내</a:t>
            </a:r>
          </a:p>
        </p:txBody>
      </p:sp>
      <p:sp>
        <p:nvSpPr>
          <p:cNvPr id="22" name="TextBox 15">
            <a:extLst>
              <a:ext uri="{FF2B5EF4-FFF2-40B4-BE49-F238E27FC236}">
                <a16:creationId xmlns:a16="http://schemas.microsoft.com/office/drawing/2014/main" id="{0BC8106E-6C08-42F3-895A-ABB8AF2DFF73}"/>
              </a:ext>
            </a:extLst>
          </p:cNvPr>
          <p:cNvSpPr txBox="1"/>
          <p:nvPr/>
        </p:nvSpPr>
        <p:spPr>
          <a:xfrm>
            <a:off x="5444719" y="23577874"/>
            <a:ext cx="40165470" cy="1888595"/>
          </a:xfrm>
          <a:prstGeom prst="rect">
            <a:avLst/>
          </a:prstGeom>
          <a:effectLst>
            <a:outerShdw dist="121153" dir="2700000" sx="87000" sy="87000">
              <a:srgbClr val="000000">
                <a:alpha val="40000"/>
              </a:srgbClr>
            </a:outerShdw>
          </a:effectLst>
        </p:spPr>
        <p:txBody>
          <a:bodyPr lIns="0" tIns="0" rIns="0" bIns="0" rtlCol="0" anchor="ctr"/>
          <a:lstStyle/>
          <a:p>
            <a:pPr lvl="0" algn="ctr">
              <a:lnSpc>
                <a:spcPct val="150000"/>
              </a:lnSpc>
            </a:pPr>
            <a:r>
              <a:rPr lang="ko-KR" altLang="en-US" sz="5248">
                <a:ea typeface="S-Core Dream 6 Bold"/>
              </a:rPr>
              <a:t>가정의 달 맞이하여 면역력 향상에 좋은 명품 한약을 특별판매 하오니 병원에 내원하시는 모든 분들의 많은 이용 바랍니다</a:t>
            </a:r>
            <a:r>
              <a:rPr lang="en-US" altLang="ko-KR" sz="5248">
                <a:ea typeface="S-Core Dream 6 Bold"/>
              </a:rPr>
              <a:t>.</a:t>
            </a:r>
            <a:r>
              <a:rPr lang="ko-KR" altLang="en-US" sz="5248">
                <a:ea typeface="S-Core Dream 6 Bold"/>
              </a:rPr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127</Words>
  <Application>Microsoft Office PowerPoint</Application>
  <PresentationFormat>사용자 지정</PresentationFormat>
  <Paragraphs>41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S-Core Dream 5 Medium</vt:lpstr>
      <vt:lpstr>S-Core Dream 6 Bold</vt:lpstr>
      <vt:lpstr>맑은 고딕</vt:lpstr>
      <vt:lpstr>에스코어 드림 6 Bold</vt:lpstr>
      <vt:lpstr>Arial</vt:lpstr>
      <vt:lpstr>Calibri</vt:lpstr>
      <vt:lpstr>Office Theme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SMS</dc:creator>
  <cp:lastModifiedBy>총무과</cp:lastModifiedBy>
  <cp:revision>10</cp:revision>
  <cp:lastPrinted>2026-04-16T08:03:23Z</cp:lastPrinted>
  <dcterms:created xsi:type="dcterms:W3CDTF">2006-08-16T00:00:00Z</dcterms:created>
  <dcterms:modified xsi:type="dcterms:W3CDTF">2026-04-21T00:53:44Z</dcterms:modified>
</cp:coreProperties>
</file>